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100" d="100"/>
          <a:sy n="100" d="100"/>
        </p:scale>
        <p:origin x="1228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gif>
</file>

<file path=ppt/media/image5.gif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4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omedalus/SpaceX-Capstone/tree/master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Mikhail Voloshin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16,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ABED7974-CF0B-4DFD-A2ED-160E706502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8051" y="1416049"/>
            <a:ext cx="6739922" cy="5054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587500"/>
            <a:ext cx="4984697" cy="5086350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Obtain data using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 scraping via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Loading tables into DB2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exploratory analysis to get a “feel” for the data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with Matplotlib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visual tools to perform analytics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Visualize launch site locations with Folium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Build Interactive Visual Analytics Dashboard with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patterns using Machine Learning algorithms with scikit-learn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Support vector machine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 Nearest Neighbor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5857BA8-1EBD-4459-912D-57B468B62D85}"/>
              </a:ext>
            </a:extLst>
          </p:cNvPr>
          <p:cNvSpPr txBox="1">
            <a:spLocks/>
          </p:cNvSpPr>
          <p:nvPr/>
        </p:nvSpPr>
        <p:spPr>
          <a:xfrm>
            <a:off x="6027811" y="1587500"/>
            <a:ext cx="4984697" cy="431165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Heavy rockets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Rockets with high-orbit payloads are more likely to crash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Coastal launch sites have better recovery</a:t>
            </a:r>
          </a:p>
        </p:txBody>
      </p:sp>
      <p:pic>
        <p:nvPicPr>
          <p:cNvPr id="3" name="Picture 2" descr="A picture containing text, sky&#10;&#10;Description automatically generated">
            <a:extLst>
              <a:ext uri="{FF2B5EF4-FFF2-40B4-BE49-F238E27FC236}">
                <a16:creationId xmlns:a16="http://schemas.microsoft.com/office/drawing/2014/main" id="{139DB86F-E666-4B4C-BB71-CD0F90F8D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547" y="4321392"/>
            <a:ext cx="249555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72102"/>
            <a:ext cx="5480203" cy="425347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will predict if the Falcon 9 first stage will land successfully.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advertises Falcon 9 rocket launches on its website with a cost of 62 million dollars; other providers cost upward of 165 million dollars each, much of the savings is because SpaceX can reuse the first stage.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 if we can determine if the first stage will land, we can determine the cost of a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types of rockets land most successfully?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launch sites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payloads result in more successful landings?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orbital targets result in more successful landings?</a:t>
            </a:r>
          </a:p>
        </p:txBody>
      </p:sp>
      <p:pic>
        <p:nvPicPr>
          <p:cNvPr id="3" name="Picture 2" descr="A person wearing a mask&#10;&#10;Description automatically generated with low confidence">
            <a:extLst>
              <a:ext uri="{FF2B5EF4-FFF2-40B4-BE49-F238E27FC236}">
                <a16:creationId xmlns:a16="http://schemas.microsoft.com/office/drawing/2014/main" id="{3C26700D-0B7F-4C7A-A288-35542B847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8696" y="2619375"/>
            <a:ext cx="3238803" cy="242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code, queries, charts, etc. are in my GitHub repository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https://github.com/omedalus/SpaceX-Capstone/tree/master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via HTTP from SpaceX’s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scraped from Wikipedia 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loaded into a DB2 table from a CSV file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 determined which outcomes we consider “good” and “bad”, and assigned a class for each launch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9"/>
            <a:ext cx="10104817" cy="4738542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Machine Learning algorithms with scikit-learn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Logistic regression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Support vector machine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Decision tree</a:t>
            </a:r>
          </a:p>
          <a:p>
            <a:pPr lvl="2">
              <a:lnSpc>
                <a:spcPct val="120000"/>
              </a:lnSpc>
              <a:spcBef>
                <a:spcPts val="1400"/>
              </a:spcBef>
            </a:pP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K Nearest Neighbor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8174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via HTTP from SpaceX’s REST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scraped from Wikipedia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loaded into a DB2 table from a CSV file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REST API,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DB2 import from CSV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</TotalTime>
  <Words>1648</Words>
  <Application>Microsoft Office PowerPoint</Application>
  <PresentationFormat>Widescreen</PresentationFormat>
  <Paragraphs>273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Mikhail Voloshin</cp:lastModifiedBy>
  <cp:revision>198</cp:revision>
  <dcterms:created xsi:type="dcterms:W3CDTF">2021-04-29T18:58:34Z</dcterms:created>
  <dcterms:modified xsi:type="dcterms:W3CDTF">2021-09-16T21:52:58Z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